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43" autoAdjust="0"/>
    <p:restoredTop sz="94660"/>
  </p:normalViewPr>
  <p:slideViewPr>
    <p:cSldViewPr snapToGrid="0">
      <p:cViewPr varScale="1">
        <p:scale>
          <a:sx n="97" d="100"/>
          <a:sy n="97" d="100"/>
        </p:scale>
        <p:origin x="1214" y="5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harles Robbins" userId="2a2c6b74727e6a50" providerId="LiveId" clId="{C2C2F760-EAF1-4E9F-8B1E-0629129D220D}"/>
    <pc:docChg chg="modSld">
      <pc:chgData name="Charles Robbins" userId="2a2c6b74727e6a50" providerId="LiveId" clId="{C2C2F760-EAF1-4E9F-8B1E-0629129D220D}" dt="2023-07-12T15:11:33.905" v="3" actId="20577"/>
      <pc:docMkLst>
        <pc:docMk/>
      </pc:docMkLst>
      <pc:sldChg chg="modSp mod">
        <pc:chgData name="Charles Robbins" userId="2a2c6b74727e6a50" providerId="LiveId" clId="{C2C2F760-EAF1-4E9F-8B1E-0629129D220D}" dt="2023-07-12T15:11:33.905" v="3" actId="20577"/>
        <pc:sldMkLst>
          <pc:docMk/>
          <pc:sldMk cId="3443769029" sldId="256"/>
        </pc:sldMkLst>
        <pc:spChg chg="mod">
          <ac:chgData name="Charles Robbins" userId="2a2c6b74727e6a50" providerId="LiveId" clId="{C2C2F760-EAF1-4E9F-8B1E-0629129D220D}" dt="2023-07-12T15:11:33.905" v="3" actId="20577"/>
          <ac:spMkLst>
            <pc:docMk/>
            <pc:sldMk cId="3443769029" sldId="256"/>
            <ac:spMk id="263" creationId="{C56ADF42-39CE-3FA2-0B1C-7F0A7C1D2C16}"/>
          </ac:spMkLst>
        </pc:spChg>
      </pc:sldChg>
    </pc:docChg>
  </pc:docChgLst>
  <pc:docChgLst>
    <pc:chgData name="Charles Robbins" userId="2a2c6b74727e6a50" providerId="LiveId" clId="{95F9BD71-BF9A-4110-86B3-4A99A3BA51D0}"/>
    <pc:docChg chg="custSel modSld">
      <pc:chgData name="Charles Robbins" userId="2a2c6b74727e6a50" providerId="LiveId" clId="{95F9BD71-BF9A-4110-86B3-4A99A3BA51D0}" dt="2023-06-06T13:56:58.039" v="262" actId="14100"/>
      <pc:docMkLst>
        <pc:docMk/>
      </pc:docMkLst>
      <pc:sldChg chg="addSp delSp modSp mod">
        <pc:chgData name="Charles Robbins" userId="2a2c6b74727e6a50" providerId="LiveId" clId="{95F9BD71-BF9A-4110-86B3-4A99A3BA51D0}" dt="2023-06-06T13:56:58.039" v="262" actId="14100"/>
        <pc:sldMkLst>
          <pc:docMk/>
          <pc:sldMk cId="3443769029" sldId="256"/>
        </pc:sldMkLst>
        <pc:spChg chg="mod">
          <ac:chgData name="Charles Robbins" userId="2a2c6b74727e6a50" providerId="LiveId" clId="{95F9BD71-BF9A-4110-86B3-4A99A3BA51D0}" dt="2023-06-06T13:55:27.073" v="240" actId="1076"/>
          <ac:spMkLst>
            <pc:docMk/>
            <pc:sldMk cId="3443769029" sldId="256"/>
            <ac:spMk id="15" creationId="{32EA33B0-A235-7255-123F-A3278DB1A0B5}"/>
          </ac:spMkLst>
        </pc:spChg>
        <pc:spChg chg="mod">
          <ac:chgData name="Charles Robbins" userId="2a2c6b74727e6a50" providerId="LiveId" clId="{95F9BD71-BF9A-4110-86B3-4A99A3BA51D0}" dt="2023-06-06T13:55:27.073" v="240" actId="1076"/>
          <ac:spMkLst>
            <pc:docMk/>
            <pc:sldMk cId="3443769029" sldId="256"/>
            <ac:spMk id="16" creationId="{E5B6B9DF-A576-6495-5528-2E2707463147}"/>
          </ac:spMkLst>
        </pc:spChg>
        <pc:spChg chg="mod">
          <ac:chgData name="Charles Robbins" userId="2a2c6b74727e6a50" providerId="LiveId" clId="{95F9BD71-BF9A-4110-86B3-4A99A3BA51D0}" dt="2023-06-06T13:55:27.073" v="240" actId="1076"/>
          <ac:spMkLst>
            <pc:docMk/>
            <pc:sldMk cId="3443769029" sldId="256"/>
            <ac:spMk id="27" creationId="{A27882A5-DEB5-5E53-523A-6C9E8EE4BE70}"/>
          </ac:spMkLst>
        </pc:spChg>
        <pc:spChg chg="del mod">
          <ac:chgData name="Charles Robbins" userId="2a2c6b74727e6a50" providerId="LiveId" clId="{95F9BD71-BF9A-4110-86B3-4A99A3BA51D0}" dt="2023-06-06T13:52:01.162" v="143" actId="478"/>
          <ac:spMkLst>
            <pc:docMk/>
            <pc:sldMk cId="3443769029" sldId="256"/>
            <ac:spMk id="31" creationId="{66F7D88E-C9DE-95DD-8F18-4E03A4A396B4}"/>
          </ac:spMkLst>
        </pc:spChg>
        <pc:spChg chg="mod">
          <ac:chgData name="Charles Robbins" userId="2a2c6b74727e6a50" providerId="LiveId" clId="{95F9BD71-BF9A-4110-86B3-4A99A3BA51D0}" dt="2023-06-06T13:56:01.922" v="257" actId="1076"/>
          <ac:spMkLst>
            <pc:docMk/>
            <pc:sldMk cId="3443769029" sldId="256"/>
            <ac:spMk id="41" creationId="{CC945EAE-3610-7726-D304-EA8A8D38103D}"/>
          </ac:spMkLst>
        </pc:spChg>
        <pc:spChg chg="del mod">
          <ac:chgData name="Charles Robbins" userId="2a2c6b74727e6a50" providerId="LiveId" clId="{95F9BD71-BF9A-4110-86B3-4A99A3BA51D0}" dt="2023-06-06T13:50:04.473" v="104" actId="478"/>
          <ac:spMkLst>
            <pc:docMk/>
            <pc:sldMk cId="3443769029" sldId="256"/>
            <ac:spMk id="51" creationId="{BA474918-55A6-BE7D-74E4-7DF2E48DFD3B}"/>
          </ac:spMkLst>
        </pc:spChg>
        <pc:spChg chg="add del mod">
          <ac:chgData name="Charles Robbins" userId="2a2c6b74727e6a50" providerId="LiveId" clId="{95F9BD71-BF9A-4110-86B3-4A99A3BA51D0}" dt="2023-06-06T13:52:30.786" v="148" actId="478"/>
          <ac:spMkLst>
            <pc:docMk/>
            <pc:sldMk cId="3443769029" sldId="256"/>
            <ac:spMk id="195" creationId="{0DDCD0FA-5CE3-580F-4720-55BED7478F39}"/>
          </ac:spMkLst>
        </pc:spChg>
        <pc:spChg chg="add mod">
          <ac:chgData name="Charles Robbins" userId="2a2c6b74727e6a50" providerId="LiveId" clId="{95F9BD71-BF9A-4110-86B3-4A99A3BA51D0}" dt="2023-06-06T13:55:27.073" v="240" actId="1076"/>
          <ac:spMkLst>
            <pc:docMk/>
            <pc:sldMk cId="3443769029" sldId="256"/>
            <ac:spMk id="196" creationId="{BC2944E2-3894-8D9E-9BF3-0BF88BFE67DA}"/>
          </ac:spMkLst>
        </pc:spChg>
        <pc:spChg chg="mod">
          <ac:chgData name="Charles Robbins" userId="2a2c6b74727e6a50" providerId="LiveId" clId="{95F9BD71-BF9A-4110-86B3-4A99A3BA51D0}" dt="2023-06-06T13:55:27.073" v="240" actId="1076"/>
          <ac:spMkLst>
            <pc:docMk/>
            <pc:sldMk cId="3443769029" sldId="256"/>
            <ac:spMk id="202" creationId="{82FAA109-702B-1B2D-11AF-B9DC2C175C2D}"/>
          </ac:spMkLst>
        </pc:spChg>
        <pc:spChg chg="mod">
          <ac:chgData name="Charles Robbins" userId="2a2c6b74727e6a50" providerId="LiveId" clId="{95F9BD71-BF9A-4110-86B3-4A99A3BA51D0}" dt="2023-06-06T13:55:27.073" v="240" actId="1076"/>
          <ac:spMkLst>
            <pc:docMk/>
            <pc:sldMk cId="3443769029" sldId="256"/>
            <ac:spMk id="203" creationId="{396E4021-4309-7F88-766B-ACB21F149487}"/>
          </ac:spMkLst>
        </pc:spChg>
        <pc:spChg chg="mod">
          <ac:chgData name="Charles Robbins" userId="2a2c6b74727e6a50" providerId="LiveId" clId="{95F9BD71-BF9A-4110-86B3-4A99A3BA51D0}" dt="2023-06-06T13:55:27.073" v="240" actId="1076"/>
          <ac:spMkLst>
            <pc:docMk/>
            <pc:sldMk cId="3443769029" sldId="256"/>
            <ac:spMk id="207" creationId="{0B975C6B-A411-98DC-24A7-7535FD435C2E}"/>
          </ac:spMkLst>
        </pc:spChg>
        <pc:spChg chg="add">
          <ac:chgData name="Charles Robbins" userId="2a2c6b74727e6a50" providerId="LiveId" clId="{95F9BD71-BF9A-4110-86B3-4A99A3BA51D0}" dt="2023-06-06T13:55:45.787" v="254" actId="11529"/>
          <ac:spMkLst>
            <pc:docMk/>
            <pc:sldMk cId="3443769029" sldId="256"/>
            <ac:spMk id="251" creationId="{75A83ED7-2172-35C7-5D0F-FDF8D673DE86}"/>
          </ac:spMkLst>
        </pc:spChg>
        <pc:spChg chg="mod">
          <ac:chgData name="Charles Robbins" userId="2a2c6b74727e6a50" providerId="LiveId" clId="{95F9BD71-BF9A-4110-86B3-4A99A3BA51D0}" dt="2023-06-06T13:46:11.316" v="2" actId="14100"/>
          <ac:spMkLst>
            <pc:docMk/>
            <pc:sldMk cId="3443769029" sldId="256"/>
            <ac:spMk id="260" creationId="{9CBF2940-EA1D-22DC-278E-CF2F091D8D29}"/>
          </ac:spMkLst>
        </pc:spChg>
        <pc:cxnChg chg="mod">
          <ac:chgData name="Charles Robbins" userId="2a2c6b74727e6a50" providerId="LiveId" clId="{95F9BD71-BF9A-4110-86B3-4A99A3BA51D0}" dt="2023-06-06T13:55:27.073" v="240" actId="1076"/>
          <ac:cxnSpMkLst>
            <pc:docMk/>
            <pc:sldMk cId="3443769029" sldId="256"/>
            <ac:cxnSpMk id="30" creationId="{26FED7F8-455A-5DEF-5330-C57979C4A65A}"/>
          </ac:cxnSpMkLst>
        </pc:cxnChg>
        <pc:cxnChg chg="del">
          <ac:chgData name="Charles Robbins" userId="2a2c6b74727e6a50" providerId="LiveId" clId="{95F9BD71-BF9A-4110-86B3-4A99A3BA51D0}" dt="2023-06-06T13:52:05.072" v="144" actId="478"/>
          <ac:cxnSpMkLst>
            <pc:docMk/>
            <pc:sldMk cId="3443769029" sldId="256"/>
            <ac:cxnSpMk id="32" creationId="{373725B9-AD3C-A994-1413-BB09E855BC44}"/>
          </ac:cxnSpMkLst>
        </pc:cxnChg>
        <pc:cxnChg chg="mod">
          <ac:chgData name="Charles Robbins" userId="2a2c6b74727e6a50" providerId="LiveId" clId="{95F9BD71-BF9A-4110-86B3-4A99A3BA51D0}" dt="2023-06-06T13:56:58.039" v="262" actId="14100"/>
          <ac:cxnSpMkLst>
            <pc:docMk/>
            <pc:sldMk cId="3443769029" sldId="256"/>
            <ac:cxnSpMk id="42" creationId="{525A4345-4386-0654-5611-DF60A442557D}"/>
          </ac:cxnSpMkLst>
        </pc:cxnChg>
        <pc:cxnChg chg="del mod">
          <ac:chgData name="Charles Robbins" userId="2a2c6b74727e6a50" providerId="LiveId" clId="{95F9BD71-BF9A-4110-86B3-4A99A3BA51D0}" dt="2023-06-06T13:49:47.286" v="100" actId="478"/>
          <ac:cxnSpMkLst>
            <pc:docMk/>
            <pc:sldMk cId="3443769029" sldId="256"/>
            <ac:cxnSpMk id="52" creationId="{BEBF6E19-214B-9CE0-7887-D6ED379BBA3D}"/>
          </ac:cxnSpMkLst>
        </pc:cxnChg>
        <pc:cxnChg chg="del">
          <ac:chgData name="Charles Robbins" userId="2a2c6b74727e6a50" providerId="LiveId" clId="{95F9BD71-BF9A-4110-86B3-4A99A3BA51D0}" dt="2023-06-06T13:49:48.481" v="101" actId="478"/>
          <ac:cxnSpMkLst>
            <pc:docMk/>
            <pc:sldMk cId="3443769029" sldId="256"/>
            <ac:cxnSpMk id="56" creationId="{061B4624-0582-5B55-301B-07863902F5CF}"/>
          </ac:cxnSpMkLst>
        </pc:cxnChg>
        <pc:cxnChg chg="del">
          <ac:chgData name="Charles Robbins" userId="2a2c6b74727e6a50" providerId="LiveId" clId="{95F9BD71-BF9A-4110-86B3-4A99A3BA51D0}" dt="2023-06-06T13:50:17.305" v="105" actId="478"/>
          <ac:cxnSpMkLst>
            <pc:docMk/>
            <pc:sldMk cId="3443769029" sldId="256"/>
            <ac:cxnSpMk id="60" creationId="{5779E4DB-B72F-AD54-606F-3C82E20C4A9F}"/>
          </ac:cxnSpMkLst>
        </pc:cxnChg>
        <pc:cxnChg chg="add mod">
          <ac:chgData name="Charles Robbins" userId="2a2c6b74727e6a50" providerId="LiveId" clId="{95F9BD71-BF9A-4110-86B3-4A99A3BA51D0}" dt="2023-06-06T13:55:27.073" v="240" actId="1076"/>
          <ac:cxnSpMkLst>
            <pc:docMk/>
            <pc:sldMk cId="3443769029" sldId="256"/>
            <ac:cxnSpMk id="193" creationId="{F07CBBCB-5B49-985F-F422-E209B9CE4639}"/>
          </ac:cxnSpMkLst>
        </pc:cxnChg>
        <pc:cxnChg chg="add mod">
          <ac:chgData name="Charles Robbins" userId="2a2c6b74727e6a50" providerId="LiveId" clId="{95F9BD71-BF9A-4110-86B3-4A99A3BA51D0}" dt="2023-06-06T13:55:27.073" v="240" actId="1076"/>
          <ac:cxnSpMkLst>
            <pc:docMk/>
            <pc:sldMk cId="3443769029" sldId="256"/>
            <ac:cxnSpMk id="197" creationId="{612D735C-FCDB-EA22-42D6-6B4B76AE6979}"/>
          </ac:cxnSpMkLst>
        </pc:cxnChg>
        <pc:cxnChg chg="mod">
          <ac:chgData name="Charles Robbins" userId="2a2c6b74727e6a50" providerId="LiveId" clId="{95F9BD71-BF9A-4110-86B3-4A99A3BA51D0}" dt="2023-06-06T13:55:27.073" v="240" actId="1076"/>
          <ac:cxnSpMkLst>
            <pc:docMk/>
            <pc:sldMk cId="3443769029" sldId="256"/>
            <ac:cxnSpMk id="204" creationId="{1570EE8B-AB7E-B818-B8B2-341073CAEAE4}"/>
          </ac:cxnSpMkLst>
        </pc:cxnChg>
        <pc:cxnChg chg="mod">
          <ac:chgData name="Charles Robbins" userId="2a2c6b74727e6a50" providerId="LiveId" clId="{95F9BD71-BF9A-4110-86B3-4A99A3BA51D0}" dt="2023-06-06T13:55:27.073" v="240" actId="1076"/>
          <ac:cxnSpMkLst>
            <pc:docMk/>
            <pc:sldMk cId="3443769029" sldId="256"/>
            <ac:cxnSpMk id="208" creationId="{774085D8-FB06-372D-F2A1-E376F076B18C}"/>
          </ac:cxnSpMkLst>
        </pc:cxnChg>
        <pc:cxnChg chg="del">
          <ac:chgData name="Charles Robbins" userId="2a2c6b74727e6a50" providerId="LiveId" clId="{95F9BD71-BF9A-4110-86B3-4A99A3BA51D0}" dt="2023-06-06T13:47:53.698" v="50" actId="478"/>
          <ac:cxnSpMkLst>
            <pc:docMk/>
            <pc:sldMk cId="3443769029" sldId="256"/>
            <ac:cxnSpMk id="213" creationId="{CCFFAA3F-31A0-5ADE-C9FF-16ED0B5BAB17}"/>
          </ac:cxnSpMkLst>
        </pc:cxnChg>
        <pc:cxnChg chg="mod">
          <ac:chgData name="Charles Robbins" userId="2a2c6b74727e6a50" providerId="LiveId" clId="{95F9BD71-BF9A-4110-86B3-4A99A3BA51D0}" dt="2023-06-06T13:55:27.073" v="240" actId="1076"/>
          <ac:cxnSpMkLst>
            <pc:docMk/>
            <pc:sldMk cId="3443769029" sldId="256"/>
            <ac:cxnSpMk id="243" creationId="{C8F243CA-531A-B038-4AC5-DE7FB25902AE}"/>
          </ac:cxnSpMkLst>
        </pc:cxnChg>
        <pc:cxnChg chg="mod">
          <ac:chgData name="Charles Robbins" userId="2a2c6b74727e6a50" providerId="LiveId" clId="{95F9BD71-BF9A-4110-86B3-4A99A3BA51D0}" dt="2023-06-06T13:55:27.073" v="240" actId="1076"/>
          <ac:cxnSpMkLst>
            <pc:docMk/>
            <pc:sldMk cId="3443769029" sldId="256"/>
            <ac:cxnSpMk id="244" creationId="{B850F91B-CAEF-59C0-C461-229302A7C2B4}"/>
          </ac:cxnSpMkLst>
        </pc:cxnChg>
        <pc:cxnChg chg="mod">
          <ac:chgData name="Charles Robbins" userId="2a2c6b74727e6a50" providerId="LiveId" clId="{95F9BD71-BF9A-4110-86B3-4A99A3BA51D0}" dt="2023-06-06T13:55:27.073" v="240" actId="1076"/>
          <ac:cxnSpMkLst>
            <pc:docMk/>
            <pc:sldMk cId="3443769029" sldId="256"/>
            <ac:cxnSpMk id="246" creationId="{478F3DEE-1FC2-4675-281C-4C4366482B29}"/>
          </ac:cxnSpMkLst>
        </pc:cxnChg>
        <pc:cxnChg chg="mod">
          <ac:chgData name="Charles Robbins" userId="2a2c6b74727e6a50" providerId="LiveId" clId="{95F9BD71-BF9A-4110-86B3-4A99A3BA51D0}" dt="2023-06-06T13:55:27.073" v="240" actId="1076"/>
          <ac:cxnSpMkLst>
            <pc:docMk/>
            <pc:sldMk cId="3443769029" sldId="256"/>
            <ac:cxnSpMk id="250" creationId="{CBF7AB38-CEAF-DE25-0A34-A9F887E8992F}"/>
          </ac:cxnSpMkLst>
        </pc:cxnChg>
      </pc:sldChg>
    </pc:docChg>
  </pc:docChgLst>
  <pc:docChgLst>
    <pc:chgData name="Charles Robbins" userId="2a2c6b74727e6a50" providerId="LiveId" clId="{2FA9012B-05A4-4286-8665-58BA87657B0C}"/>
    <pc:docChg chg="custSel modSld">
      <pc:chgData name="Charles Robbins" userId="2a2c6b74727e6a50" providerId="LiveId" clId="{2FA9012B-05A4-4286-8665-58BA87657B0C}" dt="2023-06-16T12:24:25.144" v="0" actId="478"/>
      <pc:docMkLst>
        <pc:docMk/>
      </pc:docMkLst>
      <pc:sldChg chg="delSp mod">
        <pc:chgData name="Charles Robbins" userId="2a2c6b74727e6a50" providerId="LiveId" clId="{2FA9012B-05A4-4286-8665-58BA87657B0C}" dt="2023-06-16T12:24:25.144" v="0" actId="478"/>
        <pc:sldMkLst>
          <pc:docMk/>
          <pc:sldMk cId="3443769029" sldId="256"/>
        </pc:sldMkLst>
        <pc:spChg chg="del">
          <ac:chgData name="Charles Robbins" userId="2a2c6b74727e6a50" providerId="LiveId" clId="{2FA9012B-05A4-4286-8665-58BA87657B0C}" dt="2023-06-16T12:24:25.144" v="0" actId="478"/>
          <ac:spMkLst>
            <pc:docMk/>
            <pc:sldMk cId="3443769029" sldId="256"/>
            <ac:spMk id="16" creationId="{E5B6B9DF-A576-6495-5528-2E2707463147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42220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67722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8912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7577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187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25445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56266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4683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07697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68542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06722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3694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Rectangle 201">
            <a:extLst>
              <a:ext uri="{FF2B5EF4-FFF2-40B4-BE49-F238E27FC236}">
                <a16:creationId xmlns:a16="http://schemas.microsoft.com/office/drawing/2014/main" id="{82FAA109-702B-1B2D-11AF-B9DC2C175C2D}"/>
              </a:ext>
            </a:extLst>
          </p:cNvPr>
          <p:cNvSpPr/>
          <p:nvPr/>
        </p:nvSpPr>
        <p:spPr>
          <a:xfrm>
            <a:off x="4355658" y="1065990"/>
            <a:ext cx="1245327" cy="76345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EMIS DB Manager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Super User</a:t>
            </a:r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396E4021-4309-7F88-766B-ACB21F149487}"/>
              </a:ext>
            </a:extLst>
          </p:cNvPr>
          <p:cNvSpPr/>
          <p:nvPr/>
        </p:nvSpPr>
        <p:spPr>
          <a:xfrm>
            <a:off x="4366133" y="2301922"/>
            <a:ext cx="1245327" cy="1243875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EMIS Portal</a:t>
            </a:r>
          </a:p>
        </p:txBody>
      </p:sp>
      <p:cxnSp>
        <p:nvCxnSpPr>
          <p:cNvPr id="204" name="Straight Arrow Connector 203">
            <a:extLst>
              <a:ext uri="{FF2B5EF4-FFF2-40B4-BE49-F238E27FC236}">
                <a16:creationId xmlns:a16="http://schemas.microsoft.com/office/drawing/2014/main" id="{1570EE8B-AB7E-B818-B8B2-341073CAEAE4}"/>
              </a:ext>
            </a:extLst>
          </p:cNvPr>
          <p:cNvCxnSpPr>
            <a:cxnSpLocks/>
          </p:cNvCxnSpPr>
          <p:nvPr/>
        </p:nvCxnSpPr>
        <p:spPr>
          <a:xfrm>
            <a:off x="4970432" y="1819665"/>
            <a:ext cx="0" cy="48225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7" name="Flowchart: Magnetic Disk 206">
            <a:extLst>
              <a:ext uri="{FF2B5EF4-FFF2-40B4-BE49-F238E27FC236}">
                <a16:creationId xmlns:a16="http://schemas.microsoft.com/office/drawing/2014/main" id="{0B975C6B-A411-98DC-24A7-7535FD435C2E}"/>
              </a:ext>
            </a:extLst>
          </p:cNvPr>
          <p:cNvSpPr/>
          <p:nvPr/>
        </p:nvSpPr>
        <p:spPr>
          <a:xfrm>
            <a:off x="5938272" y="4086566"/>
            <a:ext cx="925285" cy="1119946"/>
          </a:xfrm>
          <a:prstGeom prst="flowChartMagneticDisk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EMIS Storage</a:t>
            </a:r>
          </a:p>
        </p:txBody>
      </p:sp>
      <p:cxnSp>
        <p:nvCxnSpPr>
          <p:cNvPr id="208" name="Straight Arrow Connector 207">
            <a:extLst>
              <a:ext uri="{FF2B5EF4-FFF2-40B4-BE49-F238E27FC236}">
                <a16:creationId xmlns:a16="http://schemas.microsoft.com/office/drawing/2014/main" id="{774085D8-FB06-372D-F2A1-E376F076B18C}"/>
              </a:ext>
            </a:extLst>
          </p:cNvPr>
          <p:cNvCxnSpPr>
            <a:cxnSpLocks/>
            <a:stCxn id="203" idx="4"/>
            <a:endCxn id="27" idx="0"/>
          </p:cNvCxnSpPr>
          <p:nvPr/>
        </p:nvCxnSpPr>
        <p:spPr>
          <a:xfrm>
            <a:off x="4988797" y="3545797"/>
            <a:ext cx="5302" cy="53658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Straight Connector 242">
            <a:extLst>
              <a:ext uri="{FF2B5EF4-FFF2-40B4-BE49-F238E27FC236}">
                <a16:creationId xmlns:a16="http://schemas.microsoft.com/office/drawing/2014/main" id="{C8F243CA-531A-B038-4AC5-DE7FB25902AE}"/>
              </a:ext>
            </a:extLst>
          </p:cNvPr>
          <p:cNvCxnSpPr>
            <a:cxnSpLocks/>
          </p:cNvCxnSpPr>
          <p:nvPr/>
        </p:nvCxnSpPr>
        <p:spPr>
          <a:xfrm>
            <a:off x="4148920" y="5644807"/>
            <a:ext cx="3025257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4" name="Straight Connector 243">
            <a:extLst>
              <a:ext uri="{FF2B5EF4-FFF2-40B4-BE49-F238E27FC236}">
                <a16:creationId xmlns:a16="http://schemas.microsoft.com/office/drawing/2014/main" id="{B850F91B-CAEF-59C0-C461-229302A7C2B4}"/>
              </a:ext>
            </a:extLst>
          </p:cNvPr>
          <p:cNvCxnSpPr>
            <a:cxnSpLocks/>
          </p:cNvCxnSpPr>
          <p:nvPr/>
        </p:nvCxnSpPr>
        <p:spPr>
          <a:xfrm flipV="1">
            <a:off x="4148920" y="3833180"/>
            <a:ext cx="3025257" cy="1583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6" name="Straight Connector 245">
            <a:extLst>
              <a:ext uri="{FF2B5EF4-FFF2-40B4-BE49-F238E27FC236}">
                <a16:creationId xmlns:a16="http://schemas.microsoft.com/office/drawing/2014/main" id="{478F3DEE-1FC2-4675-281C-4C4366482B29}"/>
              </a:ext>
            </a:extLst>
          </p:cNvPr>
          <p:cNvCxnSpPr>
            <a:cxnSpLocks/>
          </p:cNvCxnSpPr>
          <p:nvPr/>
        </p:nvCxnSpPr>
        <p:spPr>
          <a:xfrm flipH="1" flipV="1">
            <a:off x="4130630" y="3858792"/>
            <a:ext cx="29180" cy="1786015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0" name="Straight Connector 249">
            <a:extLst>
              <a:ext uri="{FF2B5EF4-FFF2-40B4-BE49-F238E27FC236}">
                <a16:creationId xmlns:a16="http://schemas.microsoft.com/office/drawing/2014/main" id="{CBF7AB38-CEAF-DE25-0A34-A9F887E8992F}"/>
              </a:ext>
            </a:extLst>
          </p:cNvPr>
          <p:cNvCxnSpPr>
            <a:cxnSpLocks/>
          </p:cNvCxnSpPr>
          <p:nvPr/>
        </p:nvCxnSpPr>
        <p:spPr>
          <a:xfrm flipV="1">
            <a:off x="7174177" y="3819230"/>
            <a:ext cx="0" cy="1825577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0" name="TextBox 259">
            <a:extLst>
              <a:ext uri="{FF2B5EF4-FFF2-40B4-BE49-F238E27FC236}">
                <a16:creationId xmlns:a16="http://schemas.microsoft.com/office/drawing/2014/main" id="{9CBF2940-EA1D-22DC-278E-CF2F091D8D29}"/>
              </a:ext>
            </a:extLst>
          </p:cNvPr>
          <p:cNvSpPr txBox="1"/>
          <p:nvPr/>
        </p:nvSpPr>
        <p:spPr>
          <a:xfrm flipH="1">
            <a:off x="433639" y="82509"/>
            <a:ext cx="37630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Database Management Data Flow</a:t>
            </a:r>
          </a:p>
        </p:txBody>
      </p:sp>
      <p:sp>
        <p:nvSpPr>
          <p:cNvPr id="263" name="TextBox 262">
            <a:extLst>
              <a:ext uri="{FF2B5EF4-FFF2-40B4-BE49-F238E27FC236}">
                <a16:creationId xmlns:a16="http://schemas.microsoft.com/office/drawing/2014/main" id="{C56ADF42-39CE-3FA2-0B1C-7F0A7C1D2C16}"/>
              </a:ext>
            </a:extLst>
          </p:cNvPr>
          <p:cNvSpPr txBox="1"/>
          <p:nvPr/>
        </p:nvSpPr>
        <p:spPr>
          <a:xfrm flipH="1">
            <a:off x="341041" y="6456838"/>
            <a:ext cx="228369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/>
              <a:t>Revision 1 on 7-12-2023</a:t>
            </a:r>
          </a:p>
        </p:txBody>
      </p:sp>
      <p:sp>
        <p:nvSpPr>
          <p:cNvPr id="15" name="Flowchart: Magnetic Disk 14">
            <a:extLst>
              <a:ext uri="{FF2B5EF4-FFF2-40B4-BE49-F238E27FC236}">
                <a16:creationId xmlns:a16="http://schemas.microsoft.com/office/drawing/2014/main" id="{32EA33B0-A235-7255-123F-A3278DB1A0B5}"/>
              </a:ext>
            </a:extLst>
          </p:cNvPr>
          <p:cNvSpPr/>
          <p:nvPr/>
        </p:nvSpPr>
        <p:spPr>
          <a:xfrm>
            <a:off x="5938272" y="887742"/>
            <a:ext cx="925285" cy="1119946"/>
          </a:xfrm>
          <a:prstGeom prst="flowChartMagneticDisk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Laptop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Local Storage</a:t>
            </a:r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A27882A5-DEB5-5E53-523A-6C9E8EE4BE70}"/>
              </a:ext>
            </a:extLst>
          </p:cNvPr>
          <p:cNvSpPr/>
          <p:nvPr/>
        </p:nvSpPr>
        <p:spPr>
          <a:xfrm>
            <a:off x="4371435" y="4082385"/>
            <a:ext cx="1245327" cy="1243875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ODE 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EMIS Server</a:t>
            </a: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26FED7F8-455A-5DEF-5330-C57979C4A65A}"/>
              </a:ext>
            </a:extLst>
          </p:cNvPr>
          <p:cNvCxnSpPr>
            <a:cxnSpLocks/>
          </p:cNvCxnSpPr>
          <p:nvPr/>
        </p:nvCxnSpPr>
        <p:spPr>
          <a:xfrm>
            <a:off x="5633424" y="4704322"/>
            <a:ext cx="304848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40">
            <a:extLst>
              <a:ext uri="{FF2B5EF4-FFF2-40B4-BE49-F238E27FC236}">
                <a16:creationId xmlns:a16="http://schemas.microsoft.com/office/drawing/2014/main" id="{CC945EAE-3610-7726-D304-EA8A8D38103D}"/>
              </a:ext>
            </a:extLst>
          </p:cNvPr>
          <p:cNvSpPr/>
          <p:nvPr/>
        </p:nvSpPr>
        <p:spPr>
          <a:xfrm>
            <a:off x="2505191" y="2423366"/>
            <a:ext cx="1436992" cy="98541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Tech Coord, Superintendent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and Treasurer – Read Only</a:t>
            </a: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525A4345-4386-0654-5611-DF60A442557D}"/>
              </a:ext>
            </a:extLst>
          </p:cNvPr>
          <p:cNvCxnSpPr>
            <a:cxnSpLocks/>
            <a:stCxn id="203" idx="2"/>
            <a:endCxn id="41" idx="3"/>
          </p:cNvCxnSpPr>
          <p:nvPr/>
        </p:nvCxnSpPr>
        <p:spPr>
          <a:xfrm flipH="1" flipV="1">
            <a:off x="3942183" y="2916072"/>
            <a:ext cx="423950" cy="778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Arrow Connector 192">
            <a:extLst>
              <a:ext uri="{FF2B5EF4-FFF2-40B4-BE49-F238E27FC236}">
                <a16:creationId xmlns:a16="http://schemas.microsoft.com/office/drawing/2014/main" id="{F07CBBCB-5B49-985F-F422-E209B9CE4639}"/>
              </a:ext>
            </a:extLst>
          </p:cNvPr>
          <p:cNvCxnSpPr>
            <a:cxnSpLocks/>
            <a:stCxn id="202" idx="3"/>
          </p:cNvCxnSpPr>
          <p:nvPr/>
        </p:nvCxnSpPr>
        <p:spPr>
          <a:xfrm flipV="1">
            <a:off x="5600985" y="1447715"/>
            <a:ext cx="337287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6" name="Rectangle 195">
            <a:extLst>
              <a:ext uri="{FF2B5EF4-FFF2-40B4-BE49-F238E27FC236}">
                <a16:creationId xmlns:a16="http://schemas.microsoft.com/office/drawing/2014/main" id="{BC2944E2-3894-8D9E-9BF3-0BF88BFE67DA}"/>
              </a:ext>
            </a:extLst>
          </p:cNvPr>
          <p:cNvSpPr/>
          <p:nvPr/>
        </p:nvSpPr>
        <p:spPr>
          <a:xfrm>
            <a:off x="1719938" y="1065990"/>
            <a:ext cx="2222245" cy="76345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EMIS DB Manager access to all District data on Infinite Campus</a:t>
            </a:r>
          </a:p>
        </p:txBody>
      </p:sp>
      <p:cxnSp>
        <p:nvCxnSpPr>
          <p:cNvPr id="197" name="Straight Arrow Connector 196">
            <a:extLst>
              <a:ext uri="{FF2B5EF4-FFF2-40B4-BE49-F238E27FC236}">
                <a16:creationId xmlns:a16="http://schemas.microsoft.com/office/drawing/2014/main" id="{612D735C-FCDB-EA22-42D6-6B4B76AE6979}"/>
              </a:ext>
            </a:extLst>
          </p:cNvPr>
          <p:cNvCxnSpPr>
            <a:cxnSpLocks/>
            <a:stCxn id="196" idx="3"/>
          </p:cNvCxnSpPr>
          <p:nvPr/>
        </p:nvCxnSpPr>
        <p:spPr>
          <a:xfrm flipV="1">
            <a:off x="3942183" y="1447714"/>
            <a:ext cx="413475" cy="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1" name="Right Brace 250">
            <a:extLst>
              <a:ext uri="{FF2B5EF4-FFF2-40B4-BE49-F238E27FC236}">
                <a16:creationId xmlns:a16="http://schemas.microsoft.com/office/drawing/2014/main" id="{75A83ED7-2172-35C7-5D0F-FDF8D673DE86}"/>
              </a:ext>
            </a:extLst>
          </p:cNvPr>
          <p:cNvSpPr/>
          <p:nvPr/>
        </p:nvSpPr>
        <p:spPr>
          <a:xfrm>
            <a:off x="6691952" y="2870353"/>
            <a:ext cx="45719" cy="45719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37690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137</TotalTime>
  <Words>43</Words>
  <Application>Microsoft Office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Charles Robbins</dc:creator>
  <cp:lastModifiedBy>Charles Robbins</cp:lastModifiedBy>
  <cp:revision>6</cp:revision>
  <dcterms:created xsi:type="dcterms:W3CDTF">2022-10-15T22:30:20Z</dcterms:created>
  <dcterms:modified xsi:type="dcterms:W3CDTF">2023-07-12T15:11:36Z</dcterms:modified>
</cp:coreProperties>
</file>

<file path=docProps/thumbnail.jpeg>
</file>